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0"/>
  </p:notesMasterIdLst>
  <p:sldIdLst>
    <p:sldId id="265" r:id="rId2"/>
    <p:sldId id="274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B4CBFA"/>
    <a:srgbClr val="BCB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05BCF6-1255-4EE7-BCCC-3D1A227A0B39}" type="datetimeFigureOut">
              <a:rPr lang="fa-IR" smtClean="0"/>
              <a:t>01/23/1446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C063E39-3A41-48E3-924A-DB2040E5E2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63E39-3A41-48E3-924A-DB2040E5E2FE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682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63E39-3A41-48E3-924A-DB2040E5E2FE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785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FCAD-A5F7-4914-ABDF-D3115A833F0F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387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C1150-F67E-4ED9-9665-DFD28204B191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7015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62FC-647E-46BF-9826-17CE1FD77B4E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969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9D3C-8CEE-4608-9A06-2FBC012DED75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43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ACE4-1002-4550-AEB7-A706E89C9CFE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548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85E9-9A79-4B60-9E24-F68A1D09B776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9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E15F-0448-49A6-BE77-505E6118ABCD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82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EBBC-89A7-42D8-AF31-A949F423865C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01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153F-87D4-4282-A543-8823DE35AC7A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9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D19-0A8D-4B59-8E30-E3541CAD01D9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8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78C-84EE-4208-AE71-ACDC45E41F06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63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102C-4192-4269-99D8-AB205480F341}" type="datetime8">
              <a:rPr lang="fa-IR" smtClean="0"/>
              <a:t>ژوئيه 29، 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DF12-6D24-4B96-8E76-5DE7F8DD489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005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E846AEFD-2BAD-1788-4C0A-168C70BD221A}"/>
              </a:ext>
            </a:extLst>
          </p:cNvPr>
          <p:cNvSpPr txBox="1">
            <a:spLocks/>
          </p:cNvSpPr>
          <p:nvPr/>
        </p:nvSpPr>
        <p:spPr>
          <a:xfrm>
            <a:off x="1394691" y="4247534"/>
            <a:ext cx="9144000" cy="1442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dirty="0" smtClean="0">
                <a:cs typeface="B Zar" panose="00000400000000000000" pitchFamily="2" charset="-78"/>
              </a:rPr>
              <a:t>نویسندگان مقاله همراه با وابستگی سازمانی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42B228E-18F4-CF19-CDB9-681D9EBA7F63}"/>
              </a:ext>
            </a:extLst>
          </p:cNvPr>
          <p:cNvSpPr txBox="1">
            <a:spLocks/>
          </p:cNvSpPr>
          <p:nvPr/>
        </p:nvSpPr>
        <p:spPr>
          <a:xfrm>
            <a:off x="1394691" y="1825625"/>
            <a:ext cx="9144000" cy="1844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7200" dirty="0" smtClean="0">
                <a:cs typeface="B Zar" panose="00000400000000000000" pitchFamily="2" charset="-78"/>
              </a:rPr>
              <a:t>عنوان مقاله </a:t>
            </a:r>
            <a:endParaRPr lang="en-US" sz="7200" dirty="0">
              <a:cs typeface="B Zar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96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FA0C44E8-C848-8332-2666-6CDD01CC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73" y="1968629"/>
            <a:ext cx="10515600" cy="1071997"/>
          </a:xfrm>
        </p:spPr>
        <p:txBody>
          <a:bodyPr>
            <a:normAutofit/>
          </a:bodyPr>
          <a:lstStyle/>
          <a:p>
            <a:pPr algn="r"/>
            <a:r>
              <a:rPr lang="fa-IR" sz="4000" dirty="0">
                <a:cs typeface="B Zar" panose="00000400000000000000" pitchFamily="2" charset="-78"/>
              </a:rPr>
              <a:t>مقدمه</a:t>
            </a:r>
            <a:endParaRPr lang="en-US" sz="4000" dirty="0">
              <a:cs typeface="B Zar" panose="00000400000000000000" pitchFamily="2" charset="-7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0F735D4-F3C9-7A2D-9901-39EA8931B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3" y="3268518"/>
            <a:ext cx="10515600" cy="2982335"/>
          </a:xfrm>
        </p:spPr>
        <p:txBody>
          <a:bodyPr/>
          <a:lstStyle/>
          <a:p>
            <a:r>
              <a:rPr lang="fa-IR" dirty="0">
                <a:cs typeface="B Zar" panose="00000400000000000000" pitchFamily="2" charset="-78"/>
              </a:rPr>
              <a:t>عناوین صفحات، تعداد صفحات و مطالب مرتبط میتواند با صلاحدید ارایه دهنده میتواند متفاوت باشد. </a:t>
            </a:r>
          </a:p>
          <a:p>
            <a:r>
              <a:rPr lang="fa-IR" dirty="0">
                <a:cs typeface="B Zar" panose="00000400000000000000" pitchFamily="2" charset="-78"/>
              </a:rPr>
              <a:t>نکته مهم این است که این فایل پاورپوینت برای یک ارایه هشت دقیقه ای آماده شود.</a:t>
            </a:r>
            <a:endParaRPr lang="en-US" dirty="0">
              <a:cs typeface="B Zar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31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64469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>
                <a:cs typeface="B Zar" panose="00000400000000000000" pitchFamily="2" charset="-78"/>
              </a:rPr>
              <a:t>بیان مساله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354"/>
            <a:ext cx="10644692" cy="3316538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توضیحات مربوطه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62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64469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Zar" panose="00000400000000000000" pitchFamily="2" charset="-78"/>
              </a:rPr>
              <a:t>پیشینه تحقیق</a:t>
            </a:r>
            <a:endParaRPr lang="fa-IR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354"/>
            <a:ext cx="10644692" cy="3316538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توضیحات مربوطه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626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64469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Zar" panose="00000400000000000000" pitchFamily="2" charset="-78"/>
              </a:rPr>
              <a:t>آزمایش‌ها و نتایج</a:t>
            </a:r>
            <a:endParaRPr lang="fa-IR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354"/>
            <a:ext cx="10644692" cy="3316538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توضیحات مربوطه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428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64469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Zar" panose="00000400000000000000" pitchFamily="2" charset="-78"/>
              </a:rPr>
              <a:t>مواد و روش‌ها</a:t>
            </a:r>
            <a:endParaRPr lang="fa-IR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354"/>
            <a:ext cx="10644692" cy="3316538"/>
          </a:xfrm>
        </p:spPr>
        <p:txBody>
          <a:bodyPr/>
          <a:lstStyle/>
          <a:p>
            <a:r>
              <a:rPr lang="fa-IR" dirty="0" smtClean="0">
                <a:cs typeface="B Zar" panose="00000400000000000000" pitchFamily="2" charset="-78"/>
              </a:rPr>
              <a:t>توضیحات مربوطه</a:t>
            </a:r>
            <a:endParaRPr lang="fa-IR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67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644692" cy="1325563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cs typeface="B Zar" panose="00000400000000000000" pitchFamily="2" charset="-78"/>
              </a:rPr>
              <a:t>منابع</a:t>
            </a:r>
            <a:endParaRPr lang="fa-IR" sz="4000" dirty="0"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13354"/>
            <a:ext cx="10644692" cy="3316538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89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D8C21EA-12B8-17EE-3004-23413D3A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389" y="2839213"/>
            <a:ext cx="10515600" cy="1071997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cs typeface="B Zar" panose="00000400000000000000" pitchFamily="2" charset="-78"/>
              </a:rPr>
              <a:t>پرسش و پاسخ</a:t>
            </a:r>
            <a:endParaRPr lang="en-US" sz="4000" b="1" dirty="0">
              <a:cs typeface="B Zar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DF12-6D24-4B96-8E76-5DE7F8DD4891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15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93E2FF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75</Words>
  <Application>Microsoft Office PowerPoint</Application>
  <PresentationFormat>Widescreen</PresentationFormat>
  <Paragraphs>25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 Zar</vt:lpstr>
      <vt:lpstr>Calibri</vt:lpstr>
      <vt:lpstr>Calibri Light</vt:lpstr>
      <vt:lpstr>Office Theme</vt:lpstr>
      <vt:lpstr>PowerPoint Presentation</vt:lpstr>
      <vt:lpstr>مقدمه</vt:lpstr>
      <vt:lpstr>بیان مساله</vt:lpstr>
      <vt:lpstr>پیشینه تحقیق</vt:lpstr>
      <vt:lpstr>آزمایش‌ها و نتایج</vt:lpstr>
      <vt:lpstr>مواد و روش‌ها</vt:lpstr>
      <vt:lpstr>منابع</vt:lpstr>
      <vt:lpstr>پرسش و پاسخ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17</cp:revision>
  <dcterms:created xsi:type="dcterms:W3CDTF">2024-02-07T04:36:56Z</dcterms:created>
  <dcterms:modified xsi:type="dcterms:W3CDTF">2024-07-29T03:24:15Z</dcterms:modified>
</cp:coreProperties>
</file>